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70" r:id="rId6"/>
    <p:sldId id="259" r:id="rId7"/>
    <p:sldId id="260" r:id="rId8"/>
    <p:sldId id="262" r:id="rId9"/>
    <p:sldId id="265" r:id="rId10"/>
    <p:sldId id="264" r:id="rId11"/>
    <p:sldId id="266" r:id="rId12"/>
    <p:sldId id="267" r:id="rId13"/>
    <p:sldId id="271" r:id="rId14"/>
    <p:sldId id="272" r:id="rId15"/>
    <p:sldId id="268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 autoAdjust="0"/>
    <p:restoredTop sz="94681" autoAdjust="0"/>
  </p:normalViewPr>
  <p:slideViewPr>
    <p:cSldViewPr snapToGrid="0" snapToObjects="1">
      <p:cViewPr>
        <p:scale>
          <a:sx n="125" d="100"/>
          <a:sy n="125" d="100"/>
        </p:scale>
        <p:origin x="-1888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johansone.github.i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Website Presentation</a:t>
            </a:r>
            <a:br>
              <a:rPr lang="en-US" dirty="0" smtClean="0"/>
            </a:br>
            <a:r>
              <a:rPr lang="en-US" sz="2400" dirty="0" smtClean="0">
                <a:hlinkClick r:id="rId2"/>
              </a:rPr>
              <a:t>Johansone.github.io 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Sintija Johansone</a:t>
            </a:r>
          </a:p>
          <a:p>
            <a:r>
              <a:rPr lang="en-US" dirty="0" smtClean="0"/>
              <a:t>Boston, MA</a:t>
            </a:r>
          </a:p>
          <a:p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0650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first </a:t>
            </a:r>
            <a:r>
              <a:rPr lang="en-US" sz="2400" dirty="0"/>
              <a:t>digital mockup for website’s </a:t>
            </a:r>
            <a:r>
              <a:rPr lang="en-US" sz="2400" dirty="0" smtClean="0"/>
              <a:t>Gallery </a:t>
            </a:r>
            <a:r>
              <a:rPr lang="en-US" sz="2400" dirty="0"/>
              <a:t>page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7" name="Picture 6" descr="prototype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81" y="1685500"/>
            <a:ext cx="6844340" cy="469498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9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 smtClean="0"/>
              <a:t>second </a:t>
            </a:r>
            <a:r>
              <a:rPr lang="en-US" sz="2400" dirty="0"/>
              <a:t>digital mockup for website’s Gallery page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sset 21@2x-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10" r="-13910"/>
          <a:stretch>
            <a:fillRect/>
          </a:stretch>
        </p:blipFill>
        <p:spPr>
          <a:xfrm>
            <a:off x="188913" y="1686562"/>
            <a:ext cx="8749899" cy="46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 smtClean="0"/>
              <a:t>website’s final Gallery </a:t>
            </a:r>
            <a:r>
              <a:rPr lang="en-US" sz="2400" dirty="0"/>
              <a:t>page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5-01 at 8.52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93" y="1686561"/>
            <a:ext cx="7075487" cy="469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7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600" dirty="0" smtClean="0"/>
              <a:t>Spending a lot time learning, trying, and failing in order to code</a:t>
            </a:r>
          </a:p>
          <a:p>
            <a:pPr lvl="1"/>
            <a:r>
              <a:rPr lang="en-US" sz="2200" dirty="0" smtClean="0"/>
              <a:t>Coded all pages and inserted all main elements without precise layout</a:t>
            </a:r>
          </a:p>
          <a:p>
            <a:pPr lvl="1"/>
            <a:r>
              <a:rPr lang="en-US" sz="2200" dirty="0" smtClean="0"/>
              <a:t>Tried to find a solution for different issues</a:t>
            </a:r>
          </a:p>
          <a:p>
            <a:r>
              <a:rPr lang="en-US" sz="2600" dirty="0" smtClean="0"/>
              <a:t>Applying </a:t>
            </a:r>
            <a:r>
              <a:rPr lang="en-US" sz="2600" dirty="0"/>
              <a:t>styles, especially for layouts and object </a:t>
            </a:r>
            <a:r>
              <a:rPr lang="en-US" sz="2600" dirty="0" smtClean="0"/>
              <a:t>positioning</a:t>
            </a:r>
          </a:p>
          <a:p>
            <a:r>
              <a:rPr lang="en-US" sz="2600" dirty="0" smtClean="0"/>
              <a:t>Lack of JavaScript knowledge</a:t>
            </a:r>
          </a:p>
          <a:p>
            <a:pPr lvl="1"/>
            <a:r>
              <a:rPr lang="en-US" sz="2200" dirty="0" smtClean="0"/>
              <a:t>Did not use </a:t>
            </a:r>
            <a:r>
              <a:rPr lang="en-US" sz="2200" dirty="0"/>
              <a:t>JavaScript as much as I could </a:t>
            </a:r>
            <a:r>
              <a:rPr lang="en-US" sz="2200" dirty="0" smtClean="0"/>
              <a:t>have </a:t>
            </a:r>
          </a:p>
          <a:p>
            <a:pPr lvl="1"/>
            <a:r>
              <a:rPr lang="en-US" sz="2200" dirty="0" smtClean="0"/>
              <a:t>Used linking pages instead </a:t>
            </a:r>
          </a:p>
          <a:p>
            <a:pPr lvl="1"/>
            <a:r>
              <a:rPr lang="en-US" sz="2200" dirty="0" smtClean="0"/>
              <a:t>When necessary </a:t>
            </a:r>
            <a:r>
              <a:rPr lang="en-US" sz="2200" dirty="0"/>
              <a:t>to use </a:t>
            </a:r>
            <a:r>
              <a:rPr lang="en-US" sz="2200" dirty="0" smtClean="0"/>
              <a:t>JavaScript (e.g., the </a:t>
            </a:r>
            <a:r>
              <a:rPr lang="en-US" sz="2200" dirty="0"/>
              <a:t>gallery </a:t>
            </a:r>
            <a:r>
              <a:rPr lang="en-US" sz="2200" dirty="0" smtClean="0"/>
              <a:t>section) could use it with a help from a friend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78270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Realized that the website </a:t>
            </a:r>
            <a:r>
              <a:rPr lang="en-US" sz="2600" dirty="0"/>
              <a:t>does not look exactly like the </a:t>
            </a:r>
            <a:r>
              <a:rPr lang="en-US" sz="2600" dirty="0" smtClean="0"/>
              <a:t>prototype </a:t>
            </a:r>
          </a:p>
          <a:p>
            <a:pPr lvl="1"/>
            <a:r>
              <a:rPr lang="en-US" sz="2200" dirty="0" smtClean="0"/>
              <a:t>The </a:t>
            </a:r>
            <a:r>
              <a:rPr lang="en-US" sz="2200" dirty="0"/>
              <a:t>same elements </a:t>
            </a:r>
            <a:r>
              <a:rPr lang="en-US" sz="2200" dirty="0" smtClean="0"/>
              <a:t>look </a:t>
            </a:r>
            <a:r>
              <a:rPr lang="en-US" sz="2200" dirty="0"/>
              <a:t>and “</a:t>
            </a:r>
            <a:r>
              <a:rPr lang="en-US" sz="2200" dirty="0" smtClean="0"/>
              <a:t>feel” different due to the </a:t>
            </a:r>
            <a:r>
              <a:rPr lang="en-US" sz="2200" dirty="0"/>
              <a:t>size and proportions of the </a:t>
            </a:r>
            <a:r>
              <a:rPr lang="en-US" sz="2200" dirty="0" smtClean="0"/>
              <a:t>elements</a:t>
            </a:r>
          </a:p>
          <a:p>
            <a:pPr lvl="1"/>
            <a:r>
              <a:rPr lang="en-US" sz="2200" dirty="0" smtClean="0"/>
              <a:t>The </a:t>
            </a:r>
            <a:r>
              <a:rPr lang="en-US" sz="2200" dirty="0"/>
              <a:t>screen seems </a:t>
            </a:r>
            <a:r>
              <a:rPr lang="en-US" sz="2200" dirty="0" smtClean="0"/>
              <a:t>wider</a:t>
            </a:r>
            <a:r>
              <a:rPr lang="en-US" sz="2200" dirty="0"/>
              <a:t>, font size - sometimes smaller, sometimes </a:t>
            </a:r>
            <a:r>
              <a:rPr lang="en-US" sz="2200" dirty="0" smtClean="0"/>
              <a:t>larger</a:t>
            </a:r>
          </a:p>
          <a:p>
            <a:pPr lvl="1"/>
            <a:r>
              <a:rPr lang="en-US" sz="2200" dirty="0" smtClean="0"/>
              <a:t>The </a:t>
            </a:r>
            <a:r>
              <a:rPr lang="en-US" sz="2200" dirty="0"/>
              <a:t>same pictures or assets also appear larger on the </a:t>
            </a:r>
            <a:r>
              <a:rPr lang="en-US" sz="2200" dirty="0" smtClean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39335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</a:t>
            </a:r>
            <a:r>
              <a:rPr lang="en-US" dirty="0" smtClean="0"/>
              <a:t>I </a:t>
            </a:r>
            <a:r>
              <a:rPr lang="en-US" dirty="0"/>
              <a:t>C</a:t>
            </a:r>
            <a:r>
              <a:rPr lang="en-US" dirty="0" smtClean="0"/>
              <a:t>ould </a:t>
            </a:r>
            <a:r>
              <a:rPr lang="en-US" dirty="0"/>
              <a:t>D</a:t>
            </a:r>
            <a:r>
              <a:rPr lang="en-US" dirty="0" smtClean="0"/>
              <a:t>o </a:t>
            </a:r>
            <a:r>
              <a:rPr lang="en-US" dirty="0"/>
              <a:t>the </a:t>
            </a:r>
            <a:r>
              <a:rPr lang="en-US" dirty="0" smtClean="0"/>
              <a:t>Website </a:t>
            </a:r>
            <a:r>
              <a:rPr lang="en-US" dirty="0"/>
              <a:t>O</a:t>
            </a:r>
            <a:r>
              <a:rPr lang="en-US" dirty="0" smtClean="0"/>
              <a:t>ver Again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more realistic sketches that can be coded</a:t>
            </a:r>
          </a:p>
          <a:p>
            <a:r>
              <a:rPr lang="en-US" dirty="0" smtClean="0"/>
              <a:t>Better plan for sizes of elements and spaces between them for each page</a:t>
            </a:r>
          </a:p>
          <a:p>
            <a:r>
              <a:rPr lang="en-US" dirty="0" smtClean="0"/>
              <a:t>Organize style sheets</a:t>
            </a:r>
            <a:r>
              <a:rPr lang="en-US" dirty="0"/>
              <a:t> </a:t>
            </a:r>
            <a:r>
              <a:rPr lang="en-US" dirty="0" smtClean="0"/>
              <a:t>differently</a:t>
            </a:r>
          </a:p>
          <a:p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/>
              <a:t>d</a:t>
            </a:r>
            <a:r>
              <a:rPr lang="en-US" dirty="0" smtClean="0"/>
              <a:t>ifferent digital mockup boards to see colors and typefaces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0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Fine-tuning the website, correcting issues, adding more JavaScript code</a:t>
            </a:r>
          </a:p>
          <a:p>
            <a:r>
              <a:rPr lang="en-US" sz="2600" dirty="0" smtClean="0"/>
              <a:t>Setting up an online payment option</a:t>
            </a:r>
          </a:p>
          <a:p>
            <a:pPr lvl="1"/>
            <a:r>
              <a:rPr lang="en-US" sz="2200" dirty="0" smtClean="0"/>
              <a:t>Merchant Account</a:t>
            </a:r>
          </a:p>
          <a:p>
            <a:pPr lvl="1"/>
            <a:r>
              <a:rPr lang="en-US" sz="2200" dirty="0" smtClean="0"/>
              <a:t>Payment gateway account</a:t>
            </a:r>
          </a:p>
          <a:p>
            <a:pPr lvl="1"/>
            <a:r>
              <a:rPr lang="en-US" sz="2200" dirty="0" smtClean="0"/>
              <a:t>PayPal, Google Wallet, Google Checkout, Authorize.net, </a:t>
            </a:r>
            <a:r>
              <a:rPr lang="en-US" sz="2200" dirty="0" err="1" smtClean="0"/>
              <a:t>Dwolla</a:t>
            </a:r>
            <a:r>
              <a:rPr lang="en-US" sz="2200" dirty="0" smtClean="0"/>
              <a:t>, etc. ???</a:t>
            </a:r>
          </a:p>
          <a:p>
            <a:r>
              <a:rPr lang="en-US" sz="2600" dirty="0" smtClean="0"/>
              <a:t>Translating the website into Latvian and adding the language choice button</a:t>
            </a:r>
          </a:p>
          <a:p>
            <a:r>
              <a:rPr lang="en-US" sz="2600" dirty="0" smtClean="0"/>
              <a:t>Adding more pictures to the gallery</a:t>
            </a:r>
          </a:p>
        </p:txBody>
      </p:sp>
    </p:spTree>
    <p:extLst>
      <p:ext uri="{BB962C8B-B14F-4D97-AF65-F5344CB8AC3E}">
        <p14:creationId xmlns:p14="http://schemas.microsoft.com/office/powerpoint/2010/main" val="2681215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032001"/>
            <a:ext cx="7345363" cy="393192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It’s very important to </a:t>
            </a:r>
            <a:r>
              <a:rPr lang="en-US" dirty="0"/>
              <a:t>take qualitative </a:t>
            </a:r>
            <a:r>
              <a:rPr lang="en-US" dirty="0" smtClean="0"/>
              <a:t>pictures</a:t>
            </a:r>
          </a:p>
          <a:p>
            <a:pPr lvl="1"/>
            <a:r>
              <a:rPr lang="en-US" dirty="0" smtClean="0"/>
              <a:t>Will provide pictures to add to the website</a:t>
            </a:r>
          </a:p>
          <a:p>
            <a:r>
              <a:rPr lang="en-US" dirty="0" smtClean="0"/>
              <a:t>Realized how complicated and expensive is online payment systems</a:t>
            </a:r>
          </a:p>
          <a:p>
            <a:pPr lvl="1"/>
            <a:r>
              <a:rPr lang="en-US" dirty="0" smtClean="0"/>
              <a:t>Will use bank transfer for now</a:t>
            </a:r>
          </a:p>
          <a:p>
            <a:r>
              <a:rPr lang="en-US" dirty="0"/>
              <a:t>The client did not approve having her picture on the website </a:t>
            </a:r>
            <a:endParaRPr lang="en-US" dirty="0" smtClean="0"/>
          </a:p>
          <a:p>
            <a:r>
              <a:rPr lang="en-US" dirty="0" smtClean="0"/>
              <a:t>Generally </a:t>
            </a:r>
            <a:r>
              <a:rPr lang="en-US" dirty="0"/>
              <a:t>very happy with </a:t>
            </a:r>
            <a:r>
              <a:rPr lang="en-US" dirty="0" smtClean="0"/>
              <a:t>the result</a:t>
            </a:r>
          </a:p>
          <a:p>
            <a:pPr lvl="1"/>
            <a:r>
              <a:rPr lang="en-US" dirty="0" smtClean="0"/>
              <a:t>Easy to navigate</a:t>
            </a:r>
          </a:p>
          <a:p>
            <a:pPr lvl="1"/>
            <a:r>
              <a:rPr lang="en-US" dirty="0" smtClean="0"/>
              <a:t>Visually appealing </a:t>
            </a:r>
          </a:p>
          <a:p>
            <a:pPr lvl="1"/>
            <a:r>
              <a:rPr lang="en-US" dirty="0" smtClean="0"/>
              <a:t>Works as advertisement</a:t>
            </a:r>
          </a:p>
          <a:p>
            <a:pPr marL="350838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9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3048000"/>
            <a:ext cx="7342188" cy="1924050"/>
          </a:xfrm>
        </p:spPr>
        <p:txBody>
          <a:bodyPr>
            <a:normAutofit/>
          </a:bodyPr>
          <a:lstStyle/>
          <a:p>
            <a:r>
              <a:rPr lang="en-US" dirty="0" smtClean="0"/>
              <a:t>Thank You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1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 a W</a:t>
            </a:r>
            <a:r>
              <a:rPr lang="en-US" dirty="0" smtClean="0"/>
              <a:t>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Andrea Lauer is a professional pastry chef from </a:t>
            </a:r>
            <a:r>
              <a:rPr lang="en-US" dirty="0" smtClean="0"/>
              <a:t>Latvia. She </a:t>
            </a:r>
            <a:r>
              <a:rPr lang="en-US" dirty="0"/>
              <a:t>doesn't have a website yet, but she would like to create one, in order to increase the number of orders </a:t>
            </a:r>
            <a:r>
              <a:rPr lang="en-US" dirty="0" smtClean="0"/>
              <a:t>and </a:t>
            </a:r>
            <a:r>
              <a:rPr lang="en-US" dirty="0"/>
              <a:t>to expand her small business.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A website is a good way to collect pictures of her work and to show them to clients. It also adds an opportunity for clients to order her cakes online. </a:t>
            </a:r>
          </a:p>
        </p:txBody>
      </p:sp>
    </p:spTree>
    <p:extLst>
      <p:ext uri="{BB962C8B-B14F-4D97-AF65-F5344CB8AC3E}">
        <p14:creationId xmlns:p14="http://schemas.microsoft.com/office/powerpoint/2010/main" val="359917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Process of Work</a:t>
            </a:r>
            <a:endParaRPr lang="en-US" dirty="0"/>
          </a:p>
        </p:txBody>
      </p:sp>
      <p:pic>
        <p:nvPicPr>
          <p:cNvPr id="17" name="Content Placeholder 16" descr="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58" b="-15558"/>
          <a:stretch>
            <a:fillRect/>
          </a:stretch>
        </p:blipFill>
        <p:spPr>
          <a:xfrm>
            <a:off x="4025426" y="555347"/>
            <a:ext cx="2890685" cy="3604968"/>
          </a:xfrm>
        </p:spPr>
      </p:pic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Needs assessment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Architecture diagram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Sketches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Wireframes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Prototype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Code-based Website </a:t>
            </a:r>
          </a:p>
          <a:p>
            <a:endParaRPr lang="en-US" dirty="0"/>
          </a:p>
        </p:txBody>
      </p:sp>
      <p:pic>
        <p:nvPicPr>
          <p:cNvPr id="18" name="Picture 17" descr="IMG_707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30" y="2535460"/>
            <a:ext cx="3459471" cy="1217708"/>
          </a:xfrm>
          <a:prstGeom prst="rect">
            <a:avLst/>
          </a:prstGeom>
        </p:spPr>
      </p:pic>
      <p:pic>
        <p:nvPicPr>
          <p:cNvPr id="19" name="Picture 18" descr="wireframes-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26" y="4257433"/>
            <a:ext cx="2409683" cy="1543538"/>
          </a:xfrm>
          <a:prstGeom prst="rect">
            <a:avLst/>
          </a:prstGeom>
          <a:ln w="317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prototype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00" y="4257433"/>
            <a:ext cx="2107701" cy="15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72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Process of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Collected </a:t>
            </a:r>
            <a:r>
              <a:rPr lang="en-US" sz="2800" dirty="0"/>
              <a:t>all assets which might be </a:t>
            </a:r>
            <a:r>
              <a:rPr lang="en-US" sz="2800" dirty="0" smtClean="0"/>
              <a:t>useful</a:t>
            </a:r>
          </a:p>
          <a:p>
            <a:r>
              <a:rPr lang="en-US" sz="2800" dirty="0" smtClean="0"/>
              <a:t>Sorted pictures </a:t>
            </a:r>
            <a:r>
              <a:rPr lang="en-US" sz="2800" dirty="0"/>
              <a:t>in folders by their purpose and location on the </a:t>
            </a:r>
            <a:r>
              <a:rPr lang="en-US" sz="2800" dirty="0" smtClean="0"/>
              <a:t>website</a:t>
            </a:r>
          </a:p>
          <a:p>
            <a:r>
              <a:rPr lang="en-US" sz="2800" dirty="0" smtClean="0"/>
              <a:t>Checked </a:t>
            </a:r>
            <a:r>
              <a:rPr lang="en-US" sz="2800" dirty="0"/>
              <a:t>and corrected </a:t>
            </a:r>
            <a:r>
              <a:rPr lang="en-US" sz="2800" dirty="0" smtClean="0"/>
              <a:t>the pictures for </a:t>
            </a:r>
            <a:r>
              <a:rPr lang="en-US" sz="2800" dirty="0"/>
              <a:t>using in the </a:t>
            </a:r>
            <a:r>
              <a:rPr lang="en-US" sz="2800" dirty="0" smtClean="0"/>
              <a:t>website</a:t>
            </a:r>
          </a:p>
          <a:p>
            <a:r>
              <a:rPr lang="en-US" sz="2800" dirty="0" smtClean="0"/>
              <a:t>Made sure files have specific </a:t>
            </a:r>
            <a:r>
              <a:rPr lang="en-US" sz="2800" dirty="0"/>
              <a:t>file </a:t>
            </a:r>
            <a:r>
              <a:rPr lang="en-US" sz="2800" dirty="0" smtClean="0"/>
              <a:t>names </a:t>
            </a:r>
          </a:p>
          <a:p>
            <a:r>
              <a:rPr lang="en-US" sz="2800" dirty="0" smtClean="0"/>
              <a:t>Made </a:t>
            </a:r>
            <a:r>
              <a:rPr lang="en-US" sz="2800" dirty="0"/>
              <a:t>and saved all the webpages and CSS style </a:t>
            </a:r>
            <a:r>
              <a:rPr lang="en-US" sz="2800" dirty="0" smtClean="0"/>
              <a:t>sheet</a:t>
            </a:r>
          </a:p>
          <a:p>
            <a:r>
              <a:rPr lang="en-US" sz="2800" dirty="0" smtClean="0"/>
              <a:t>Started </a:t>
            </a:r>
            <a:r>
              <a:rPr lang="en-US" sz="2800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81130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Process of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Coding</a:t>
            </a:r>
          </a:p>
          <a:p>
            <a:pPr lvl="1"/>
            <a:r>
              <a:rPr lang="en-US" sz="2400" dirty="0" smtClean="0"/>
              <a:t>Began with </a:t>
            </a:r>
            <a:r>
              <a:rPr lang="en-US" sz="2400" dirty="0"/>
              <a:t>two different templates and the style </a:t>
            </a:r>
            <a:r>
              <a:rPr lang="en-US" sz="2400" dirty="0" smtClean="0"/>
              <a:t>sheet</a:t>
            </a:r>
          </a:p>
          <a:p>
            <a:pPr lvl="1"/>
            <a:r>
              <a:rPr lang="en-US" sz="2400" dirty="0" smtClean="0"/>
              <a:t>Based the </a:t>
            </a:r>
            <a:r>
              <a:rPr lang="en-US" sz="2400" dirty="0"/>
              <a:t>remaining </a:t>
            </a:r>
            <a:r>
              <a:rPr lang="en-US" sz="2400" dirty="0" smtClean="0"/>
              <a:t>pages on the first two because </a:t>
            </a:r>
            <a:r>
              <a:rPr lang="en-US" sz="2400" dirty="0"/>
              <a:t>some information </a:t>
            </a:r>
            <a:r>
              <a:rPr lang="en-US" sz="2400" dirty="0" smtClean="0"/>
              <a:t>overlapped</a:t>
            </a:r>
          </a:p>
          <a:p>
            <a:pPr lvl="1"/>
            <a:r>
              <a:rPr lang="en-US" sz="2400" dirty="0"/>
              <a:t>D</a:t>
            </a:r>
            <a:r>
              <a:rPr lang="en-US" sz="2400" dirty="0" smtClean="0"/>
              <a:t>etermined what goes to </a:t>
            </a:r>
            <a:r>
              <a:rPr lang="en-US" sz="2400" dirty="0"/>
              <a:t>the external style sheet and which parts are individual for each </a:t>
            </a:r>
            <a:r>
              <a:rPr lang="en-US" sz="2400" dirty="0" smtClean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55050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17-05-01 at 2.4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75" y="1703265"/>
            <a:ext cx="6609399" cy="282892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80157" y="4532190"/>
            <a:ext cx="8580535" cy="1836615"/>
          </a:xfrm>
          <a:prstGeom prst="rect">
            <a:avLst/>
          </a:prstGeom>
          <a:noFill/>
          <a:ln w="63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Website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type="subTitle" idx="4294967295"/>
          </p:nvPr>
        </p:nvSpPr>
        <p:spPr>
          <a:xfrm>
            <a:off x="801920" y="4532190"/>
            <a:ext cx="4529082" cy="183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The website’s typefaces </a:t>
            </a:r>
            <a:r>
              <a:rPr lang="en-US" sz="1600" dirty="0" smtClean="0"/>
              <a:t>are from “Google Fonts.” For subtitles and other captions “</a:t>
            </a:r>
            <a:r>
              <a:rPr lang="en-US" sz="1600" dirty="0" err="1" smtClean="0"/>
              <a:t>Roboto</a:t>
            </a:r>
            <a:r>
              <a:rPr lang="en-US" sz="1600" dirty="0" smtClean="0"/>
              <a:t>” type has </a:t>
            </a:r>
            <a:r>
              <a:rPr lang="en-US" sz="1600" dirty="0"/>
              <a:t>been used because of geometric shapes and open curves. For easier to read larger paragraphs </a:t>
            </a:r>
            <a:r>
              <a:rPr lang="en-US" sz="1600" dirty="0" smtClean="0"/>
              <a:t>“</a:t>
            </a:r>
            <a:r>
              <a:rPr lang="en-US" sz="1600" dirty="0" err="1" smtClean="0"/>
              <a:t>Roboto</a:t>
            </a:r>
            <a:r>
              <a:rPr lang="en-US" sz="1600" dirty="0" smtClean="0"/>
              <a:t> Slab” </a:t>
            </a:r>
            <a:r>
              <a:rPr lang="en-US" sz="1600" dirty="0"/>
              <a:t>has been used</a:t>
            </a:r>
            <a:r>
              <a:rPr lang="en-US" sz="1600" dirty="0" smtClean="0"/>
              <a:t>. The website’s title is in “</a:t>
            </a:r>
            <a:r>
              <a:rPr lang="en-US" sz="1600" dirty="0" err="1" smtClean="0"/>
              <a:t>Leckerli</a:t>
            </a:r>
            <a:r>
              <a:rPr lang="en-US" sz="1600" dirty="0"/>
              <a:t> </a:t>
            </a:r>
            <a:r>
              <a:rPr lang="en-US" sz="1600" dirty="0" smtClean="0"/>
              <a:t>One.” </a:t>
            </a:r>
            <a:r>
              <a:rPr lang="en-US" sz="1600" dirty="0"/>
              <a:t>Its irregular brush shapes remind </a:t>
            </a:r>
            <a:r>
              <a:rPr lang="en-US" sz="1600" dirty="0" smtClean="0"/>
              <a:t>of ornament </a:t>
            </a:r>
            <a:r>
              <a:rPr lang="en-US" sz="1600" dirty="0"/>
              <a:t>shapes on Andrea's cakes.</a:t>
            </a:r>
            <a:endParaRPr lang="en-US" sz="1600" dirty="0" smtClean="0"/>
          </a:p>
          <a:p>
            <a:pPr marL="0" indent="0" algn="l">
              <a:buNone/>
            </a:pPr>
            <a:endParaRPr lang="en-US" sz="1600" dirty="0"/>
          </a:p>
        </p:txBody>
      </p:sp>
      <p:sp>
        <p:nvSpPr>
          <p:cNvPr id="29" name="Content Placeholder 24"/>
          <p:cNvSpPr txBox="1">
            <a:spLocks/>
          </p:cNvSpPr>
          <p:nvPr/>
        </p:nvSpPr>
        <p:spPr>
          <a:xfrm>
            <a:off x="5467771" y="4678728"/>
            <a:ext cx="3008152" cy="1427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Roboto</a:t>
            </a:r>
            <a:r>
              <a:rPr lang="en-US" sz="1600" dirty="0" smtClean="0"/>
              <a:t> </a:t>
            </a:r>
            <a:r>
              <a:rPr lang="en-US" sz="1600" dirty="0"/>
              <a:t>- light, regular, bold</a:t>
            </a:r>
          </a:p>
          <a:p>
            <a:r>
              <a:rPr lang="en-US" sz="1600" dirty="0" err="1"/>
              <a:t>Roboto</a:t>
            </a:r>
            <a:r>
              <a:rPr lang="en-US" sz="1600" dirty="0"/>
              <a:t> Slab - light, regular</a:t>
            </a:r>
          </a:p>
          <a:p>
            <a:r>
              <a:rPr lang="en-US" sz="1600" dirty="0" err="1"/>
              <a:t>Leckerli</a:t>
            </a:r>
            <a:r>
              <a:rPr lang="en-US" sz="1600" dirty="0"/>
              <a:t> One - regular</a:t>
            </a:r>
          </a:p>
          <a:p>
            <a:pPr marL="0" indent="0">
              <a:buFont typeface="Arial" pitchFamily="34" charset="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6538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Used Colors</a:t>
            </a:r>
            <a:endParaRPr lang="en-US" sz="2500" dirty="0"/>
          </a:p>
        </p:txBody>
      </p:sp>
      <p:pic>
        <p:nvPicPr>
          <p:cNvPr id="8" name="Content Placeholder 7" descr="colo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28" r="-43728"/>
          <a:stretch>
            <a:fillRect/>
          </a:stretch>
        </p:blipFill>
        <p:spPr/>
      </p:pic>
      <p:sp>
        <p:nvSpPr>
          <p:cNvPr id="9" name="Line Callout 1 8"/>
          <p:cNvSpPr/>
          <p:nvPr/>
        </p:nvSpPr>
        <p:spPr>
          <a:xfrm>
            <a:off x="6955694" y="1850294"/>
            <a:ext cx="1132322" cy="875322"/>
          </a:xfrm>
          <a:prstGeom prst="borderCallout1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#</a:t>
            </a:r>
            <a:r>
              <a:rPr lang="en-US" b="1" dirty="0" err="1">
                <a:solidFill>
                  <a:srgbClr val="000000"/>
                </a:solidFill>
              </a:rPr>
              <a:t>ffffff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Line Callout 1 9"/>
          <p:cNvSpPr/>
          <p:nvPr/>
        </p:nvSpPr>
        <p:spPr>
          <a:xfrm flipH="1">
            <a:off x="1055511" y="1850294"/>
            <a:ext cx="1132322" cy="875322"/>
          </a:xfrm>
          <a:prstGeom prst="borderCallout1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#42210b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6955694" y="3999525"/>
            <a:ext cx="1132322" cy="875322"/>
          </a:xfrm>
          <a:prstGeom prst="borderCallout1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#c44d74</a:t>
            </a:r>
          </a:p>
        </p:txBody>
      </p:sp>
      <p:sp>
        <p:nvSpPr>
          <p:cNvPr id="12" name="Line Callout 1 11"/>
          <p:cNvSpPr/>
          <p:nvPr/>
        </p:nvSpPr>
        <p:spPr>
          <a:xfrm flipH="1">
            <a:off x="1055511" y="3999525"/>
            <a:ext cx="1132322" cy="875322"/>
          </a:xfrm>
          <a:prstGeom prst="borderCallout1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0000"/>
                </a:solidFill>
              </a:rPr>
              <a:t>rgba(243, 164, 64, 0.2)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93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44158"/>
            <a:ext cx="8595360" cy="1339850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Refinements </a:t>
            </a:r>
            <a:r>
              <a:rPr lang="en-US" dirty="0"/>
              <a:t>A</a:t>
            </a:r>
            <a:r>
              <a:rPr lang="en-US" dirty="0" smtClean="0"/>
              <a:t>long </a:t>
            </a:r>
            <a:r>
              <a:rPr lang="en-US" dirty="0"/>
              <a:t>the </a:t>
            </a:r>
            <a:r>
              <a:rPr lang="en-US" dirty="0" smtClean="0"/>
              <a:t>Way </a:t>
            </a:r>
            <a:br>
              <a:rPr lang="en-US" dirty="0" smtClean="0"/>
            </a:br>
            <a:r>
              <a:rPr lang="en-US" sz="2700" dirty="0" smtClean="0"/>
              <a:t>The </a:t>
            </a:r>
            <a:r>
              <a:rPr lang="en-US" sz="2700" dirty="0"/>
              <a:t>f</a:t>
            </a:r>
            <a:r>
              <a:rPr lang="en-US" sz="2700" dirty="0" smtClean="0"/>
              <a:t>irst </a:t>
            </a:r>
            <a:r>
              <a:rPr lang="en-US" sz="2700" dirty="0"/>
              <a:t>d</a:t>
            </a:r>
            <a:r>
              <a:rPr lang="en-US" sz="2700" dirty="0" smtClean="0"/>
              <a:t>igital mockup of website’s Home page </a:t>
            </a:r>
            <a:endParaRPr lang="en-US" sz="2700" dirty="0"/>
          </a:p>
        </p:txBody>
      </p:sp>
      <p:pic>
        <p:nvPicPr>
          <p:cNvPr id="4" name="Content Placeholder 3" descr="prototype1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4" t="9126" r="8217" b="9126"/>
          <a:stretch/>
        </p:blipFill>
        <p:spPr>
          <a:xfrm>
            <a:off x="914400" y="1676401"/>
            <a:ext cx="7317622" cy="4714239"/>
          </a:xfrm>
        </p:spPr>
      </p:pic>
    </p:spTree>
    <p:extLst>
      <p:ext uri="{BB962C8B-B14F-4D97-AF65-F5344CB8AC3E}">
        <p14:creationId xmlns:p14="http://schemas.microsoft.com/office/powerpoint/2010/main" val="255796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website’s final Home page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5-01 at 8.4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1"/>
            <a:ext cx="7317625" cy="47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616</TotalTime>
  <Words>629</Words>
  <Application>Microsoft Macintosh PowerPoint</Application>
  <PresentationFormat>On-screen Show (4:3)</PresentationFormat>
  <Paragraphs>79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Capital</vt:lpstr>
      <vt:lpstr>Website Presentation Johansone.github.io </vt:lpstr>
      <vt:lpstr>Having a Website</vt:lpstr>
      <vt:lpstr>The Process of Work</vt:lpstr>
      <vt:lpstr>The Process of Work</vt:lpstr>
      <vt:lpstr>The Process of Work</vt:lpstr>
      <vt:lpstr>About the Website</vt:lpstr>
      <vt:lpstr>Used Colors</vt:lpstr>
      <vt:lpstr>The Refinements Along the Way  The first digital mockup of website’s Home page </vt:lpstr>
      <vt:lpstr>The website’s final Home page</vt:lpstr>
      <vt:lpstr>The first digital mockup for website’s Gallery page </vt:lpstr>
      <vt:lpstr>The second digital mockup for website’s Gallery page </vt:lpstr>
      <vt:lpstr>The website’s final Gallery page </vt:lpstr>
      <vt:lpstr>Challenges</vt:lpstr>
      <vt:lpstr>Challenges</vt:lpstr>
      <vt:lpstr>If I Could Do the Website Over Again </vt:lpstr>
      <vt:lpstr>Next Steps</vt:lpstr>
      <vt:lpstr>Client Feedback</vt:lpstr>
      <vt:lpstr>Thank You For Your Attention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Presentation</dc:title>
  <dc:creator>Sintija Johansone</dc:creator>
  <cp:lastModifiedBy>Sintija Johansone</cp:lastModifiedBy>
  <cp:revision>46</cp:revision>
  <dcterms:created xsi:type="dcterms:W3CDTF">2017-05-01T18:53:48Z</dcterms:created>
  <dcterms:modified xsi:type="dcterms:W3CDTF">2017-05-03T17:24:47Z</dcterms:modified>
</cp:coreProperties>
</file>